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57" r:id="rId3"/>
    <p:sldId id="258" r:id="rId4"/>
    <p:sldId id="270" r:id="rId5"/>
    <p:sldId id="286" r:id="rId6"/>
    <p:sldId id="285" r:id="rId7"/>
    <p:sldId id="271" r:id="rId8"/>
    <p:sldId id="264" r:id="rId9"/>
    <p:sldId id="267" r:id="rId10"/>
    <p:sldId id="259" r:id="rId11"/>
    <p:sldId id="260" r:id="rId12"/>
    <p:sldId id="272" r:id="rId13"/>
    <p:sldId id="266" r:id="rId14"/>
    <p:sldId id="273" r:id="rId15"/>
    <p:sldId id="263" r:id="rId16"/>
    <p:sldId id="274" r:id="rId17"/>
    <p:sldId id="284" r:id="rId18"/>
    <p:sldId id="276" r:id="rId19"/>
    <p:sldId id="275" r:id="rId20"/>
    <p:sldId id="282" r:id="rId21"/>
    <p:sldId id="283" r:id="rId22"/>
    <p:sldId id="277" r:id="rId23"/>
    <p:sldId id="278" r:id="rId24"/>
    <p:sldId id="265" r:id="rId25"/>
    <p:sldId id="280" r:id="rId26"/>
    <p:sldId id="269" r:id="rId27"/>
    <p:sldId id="279" r:id="rId28"/>
    <p:sldId id="268" r:id="rId29"/>
    <p:sldId id="261" r:id="rId30"/>
    <p:sldId id="281" r:id="rId31"/>
    <p:sldId id="287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4" autoAdjust="0"/>
    <p:restoredTop sz="86323" autoAdjust="0"/>
  </p:normalViewPr>
  <p:slideViewPr>
    <p:cSldViewPr>
      <p:cViewPr varScale="1">
        <p:scale>
          <a:sx n="97" d="100"/>
          <a:sy n="97" d="100"/>
        </p:scale>
        <p:origin x="-133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772A-1CC3-4B02-B7ED-1D9D2F5DB31B}" type="datetimeFigureOut">
              <a:rPr lang="de-CH" smtClean="0"/>
              <a:t>24.04.2012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ABDA-ACBF-426E-A242-59333FDAF8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15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980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78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35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469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56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5952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382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086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578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8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9665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376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1248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99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489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07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47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 Einleitung, Rest jeder</a:t>
            </a:r>
            <a:r>
              <a:rPr lang="de-CH" baseline="0" dirty="0" smtClean="0"/>
              <a:t> selbst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109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92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02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30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21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2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E_Nk-HjsRc" TargetMode="External"/><Relationship Id="rId2" Type="http://schemas.openxmlformats.org/officeDocument/2006/relationships/hyperlink" Target="http://www.wiki.hsr.ch/MarkusStolze/ProjectFlip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heidt.christina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hyperlink" Target="mailto:lukas.elmer@gmail.com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mailto:heidt.christina@gmail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ng.com/profile/Lukas_Elmer" TargetMode="External"/><Relationship Id="rId2" Type="http://schemas.openxmlformats.org/officeDocument/2006/relationships/hyperlink" Target="mailto:lukas.elmer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7632848" cy="2016224"/>
          </a:xfrm>
        </p:spPr>
        <p:txBody>
          <a:bodyPr>
            <a:normAutofit/>
          </a:bodyPr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Studienarbeit für </a:t>
            </a:r>
            <a:r>
              <a:rPr lang="de-CH" dirty="0">
                <a:solidFill>
                  <a:schemeClr val="tx1"/>
                </a:solidFill>
              </a:rPr>
              <a:t>Zühlke Engineering </a:t>
            </a:r>
            <a:r>
              <a:rPr lang="de-CH" dirty="0" smtClean="0">
                <a:solidFill>
                  <a:schemeClr val="tx1"/>
                </a:solidFill>
              </a:rPr>
              <a:t>AG</a:t>
            </a:r>
            <a:br>
              <a:rPr lang="de-CH" dirty="0" smtClean="0">
                <a:solidFill>
                  <a:schemeClr val="tx1"/>
                </a:solidFill>
              </a:rPr>
            </a:br>
            <a:r>
              <a:rPr lang="de-CH" dirty="0" smtClean="0">
                <a:solidFill>
                  <a:schemeClr val="tx1"/>
                </a:solidFill>
              </a:rPr>
              <a:t>Hochschule für Technik Rapperswil (HSR)</a:t>
            </a:r>
          </a:p>
        </p:txBody>
      </p:sp>
      <p:pic>
        <p:nvPicPr>
          <p:cNvPr id="1027" name="Picture 3" descr="D:\hsr\Semesterarbeit\svn\doc\media\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95776"/>
            <a:ext cx="3744416" cy="2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r\Semesterarbeit\svn\doc\media\zuehlke_logo_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085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hsr\Semesterarbeit\svn\doc\media\video\hsr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" y="285085"/>
            <a:ext cx="1907728" cy="7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51620" y="594928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Christina Heidt, Delia </a:t>
            </a:r>
            <a:r>
              <a:rPr lang="de-CH" sz="2400" dirty="0" err="1">
                <a:solidFill>
                  <a:schemeClr val="bg1"/>
                </a:solidFill>
              </a:rPr>
              <a:t>Treichler</a:t>
            </a:r>
            <a:r>
              <a:rPr lang="de-CH" sz="2400" dirty="0">
                <a:solidFill>
                  <a:schemeClr val="bg1"/>
                </a:solidFill>
              </a:rPr>
              <a:t>, Lukas Elmer</a:t>
            </a:r>
          </a:p>
        </p:txBody>
      </p:sp>
    </p:spTree>
    <p:extLst>
      <p:ext uri="{BB962C8B-B14F-4D97-AF65-F5344CB8AC3E}">
        <p14:creationId xmlns:p14="http://schemas.microsoft.com/office/powerpoint/2010/main" val="701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Projektmethodik: </a:t>
            </a:r>
            <a:r>
              <a:rPr lang="de-CH" dirty="0" err="1" smtClean="0"/>
              <a:t>Scrum</a:t>
            </a:r>
            <a:endParaRPr lang="de-CH" dirty="0" smtClean="0"/>
          </a:p>
          <a:p>
            <a:pPr lvl="1"/>
            <a:r>
              <a:rPr lang="de-CH" dirty="0" smtClean="0"/>
              <a:t>8 Sprints à 2 Wochen</a:t>
            </a:r>
          </a:p>
          <a:p>
            <a:pPr lvl="1"/>
            <a:r>
              <a:rPr lang="de-CH" dirty="0"/>
              <a:t>User </a:t>
            </a:r>
            <a:r>
              <a:rPr lang="de-CH" dirty="0" smtClean="0"/>
              <a:t>Stories</a:t>
            </a:r>
          </a:p>
          <a:p>
            <a:r>
              <a:rPr lang="de-CH" dirty="0" smtClean="0"/>
              <a:t>UCD</a:t>
            </a:r>
          </a:p>
          <a:p>
            <a:pPr lvl="1"/>
            <a:r>
              <a:rPr lang="de-CH" dirty="0"/>
              <a:t>Keine </a:t>
            </a:r>
            <a:r>
              <a:rPr lang="de-CH" dirty="0" smtClean="0"/>
              <a:t>Bedienungsanleitung</a:t>
            </a:r>
            <a:endParaRPr lang="de-CH" dirty="0" smtClean="0"/>
          </a:p>
          <a:p>
            <a:pPr lvl="1"/>
            <a:r>
              <a:rPr lang="de-CH" dirty="0" smtClean="0"/>
              <a:t>Benutzerorientiertes </a:t>
            </a:r>
            <a:r>
              <a:rPr lang="de-CH" dirty="0" smtClean="0"/>
              <a:t>Vorgehen</a:t>
            </a:r>
          </a:p>
          <a:p>
            <a:pPr lvl="1"/>
            <a:r>
              <a:rPr lang="de-CH" dirty="0" err="1" smtClean="0"/>
              <a:t>Usability</a:t>
            </a:r>
            <a:r>
              <a:rPr lang="de-CH" dirty="0" smtClean="0"/>
              <a:t> </a:t>
            </a:r>
            <a:r>
              <a:rPr lang="de-CH" dirty="0" smtClean="0"/>
              <a:t>Tests</a:t>
            </a:r>
          </a:p>
          <a:p>
            <a:r>
              <a:rPr lang="de-CH" dirty="0" smtClean="0"/>
              <a:t>Neue Technologie =&gt; Architekturprototyp</a:t>
            </a:r>
          </a:p>
          <a:p>
            <a:r>
              <a:rPr lang="de-CH" dirty="0" smtClean="0"/>
              <a:t>Unit Tests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1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Visual Studio</a:t>
            </a:r>
          </a:p>
          <a:p>
            <a:r>
              <a:rPr lang="de-CH" dirty="0"/>
              <a:t>C</a:t>
            </a:r>
            <a:r>
              <a:rPr lang="de-CH" dirty="0" smtClean="0"/>
              <a:t>#, .NET, WPF</a:t>
            </a:r>
            <a:endParaRPr lang="de-CH" dirty="0" smtClean="0"/>
          </a:p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</a:t>
            </a:r>
            <a:r>
              <a:rPr lang="de-CH" dirty="0" smtClean="0"/>
              <a:t>)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Realisierung: Technologie und Tools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6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Systemübersicht</a:t>
            </a:r>
            <a:endParaRPr lang="de-CH" dirty="0"/>
          </a:p>
        </p:txBody>
      </p:sp>
      <p:pic>
        <p:nvPicPr>
          <p:cNvPr id="1026" name="Picture 2" descr="D:\_svn\flip_svn.elmermx.ch\doc\Bericht\05_Technischer_Bericht_Teil_2\06_Entwurf\systemuebersic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13934" cy="46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94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Interview</a:t>
            </a:r>
          </a:p>
          <a:p>
            <a:r>
              <a:rPr lang="de-CH" dirty="0" err="1" smtClean="0"/>
              <a:t>Personas</a:t>
            </a:r>
            <a:endParaRPr lang="de-CH" dirty="0"/>
          </a:p>
          <a:p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Ist-Szenarien</a:t>
            </a:r>
          </a:p>
          <a:p>
            <a:pPr lvl="1"/>
            <a:r>
              <a:rPr lang="de-CH" dirty="0" smtClean="0"/>
              <a:t>Soll-Szenarien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err="1" smtClean="0"/>
              <a:t>Personas</a:t>
            </a:r>
            <a:r>
              <a:rPr lang="de-CH" dirty="0" smtClean="0"/>
              <a:t> und Szenarien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933056"/>
            <a:ext cx="2962672" cy="230425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de-CH" sz="2400" b="1" dirty="0"/>
              <a:t>Ulrich </a:t>
            </a:r>
            <a:r>
              <a:rPr lang="de-CH" sz="2400" b="1" dirty="0" smtClean="0"/>
              <a:t>Umsetzer</a:t>
            </a:r>
          </a:p>
          <a:p>
            <a:r>
              <a:rPr lang="de-CH" sz="2400" dirty="0"/>
              <a:t>Projektleiter</a:t>
            </a:r>
          </a:p>
          <a:p>
            <a:r>
              <a:rPr lang="de-CH" sz="2400" dirty="0"/>
              <a:t>42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</a:t>
            </a:r>
            <a:r>
              <a:rPr lang="de-CH" dirty="0" err="1" smtClean="0"/>
              <a:t>Personas</a:t>
            </a:r>
            <a:endParaRPr lang="de-CH" dirty="0"/>
          </a:p>
        </p:txBody>
      </p:sp>
      <p:pic>
        <p:nvPicPr>
          <p:cNvPr id="4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0" r="6295" b="25841"/>
          <a:stretch/>
        </p:blipFill>
        <p:spPr bwMode="auto">
          <a:xfrm>
            <a:off x="611560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-670" b="6309"/>
          <a:stretch/>
        </p:blipFill>
        <p:spPr bwMode="auto">
          <a:xfrm>
            <a:off x="3635896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14342"/>
          <a:stretch/>
        </p:blipFill>
        <p:spPr bwMode="auto">
          <a:xfrm>
            <a:off x="6425703" y="1725514"/>
            <a:ext cx="2071985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3131840" y="3933056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/>
              <a:t>Erik </a:t>
            </a:r>
            <a:r>
              <a:rPr lang="de-CH" sz="2400" b="1" dirty="0" smtClean="0"/>
              <a:t>Entscheider</a:t>
            </a:r>
          </a:p>
          <a:p>
            <a:r>
              <a:rPr lang="de-CH" sz="2400" dirty="0"/>
              <a:t>Abteilungsleiter</a:t>
            </a:r>
          </a:p>
          <a:p>
            <a:r>
              <a:rPr lang="de-CH" sz="2400" dirty="0"/>
              <a:t>54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40152" y="3942698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 smtClean="0"/>
              <a:t>Bettina Bewerberin</a:t>
            </a:r>
          </a:p>
          <a:p>
            <a:r>
              <a:rPr lang="de-CH" sz="2400" dirty="0" smtClean="0"/>
              <a:t>Hochschul-absolventin</a:t>
            </a:r>
          </a:p>
          <a:p>
            <a:r>
              <a:rPr lang="de-CH" sz="2400" dirty="0" smtClean="0"/>
              <a:t>26 </a:t>
            </a:r>
            <a:r>
              <a:rPr lang="de-CH" sz="2400" dirty="0"/>
              <a:t>Jahre</a:t>
            </a:r>
          </a:p>
          <a:p>
            <a:pPr marL="109728" indent="0">
              <a:buNone/>
            </a:pP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206719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6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Bericht\05_Technischer_Bericht_Teil_2\05_Domain Analyse\Creative Workshop\IMG_20111007_154838_edit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-4864" r="-55" b="4864"/>
          <a:stretch/>
        </p:blipFill>
        <p:spPr bwMode="auto">
          <a:xfrm>
            <a:off x="1115616" y="-243408"/>
            <a:ext cx="6869726" cy="3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4" y="3813943"/>
            <a:ext cx="6869726" cy="3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618" r="15079" b="20763"/>
          <a:stretch/>
        </p:blipFill>
        <p:spPr bwMode="auto">
          <a:xfrm>
            <a:off x="395536" y="260648"/>
            <a:ext cx="4104169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92" y="260648"/>
            <a:ext cx="4043031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  <a:p>
            <a:r>
              <a:rPr lang="de-CH" dirty="0" smtClean="0"/>
              <a:t>Papier Prototyp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8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Einführung</a:t>
            </a:r>
          </a:p>
          <a:p>
            <a:r>
              <a:rPr lang="de-CH" dirty="0" smtClean="0"/>
              <a:t>Ausgangslage und Vision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Realisierung</a:t>
            </a:r>
            <a:endParaRPr lang="de-CH" dirty="0"/>
          </a:p>
          <a:p>
            <a:pPr lvl="1"/>
            <a:r>
              <a:rPr lang="de-CH" dirty="0" err="1"/>
              <a:t>Personas</a:t>
            </a:r>
            <a:r>
              <a:rPr lang="de-CH" dirty="0"/>
              <a:t> und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Papier Prototyp</a:t>
            </a:r>
          </a:p>
          <a:p>
            <a:pPr lvl="1"/>
            <a:r>
              <a:rPr lang="de-CH" dirty="0" smtClean="0"/>
              <a:t>Technologie</a:t>
            </a:r>
            <a:endParaRPr lang="de-CH" dirty="0"/>
          </a:p>
          <a:p>
            <a:pPr lvl="1"/>
            <a:r>
              <a:rPr lang="de-CH" dirty="0"/>
              <a:t>Externes </a:t>
            </a:r>
            <a:r>
              <a:rPr lang="de-CH" dirty="0" smtClean="0"/>
              <a:t>Design</a:t>
            </a:r>
          </a:p>
          <a:p>
            <a:pPr lvl="1"/>
            <a:r>
              <a:rPr lang="de-CH" dirty="0" smtClean="0"/>
              <a:t>Herausforderungen</a:t>
            </a:r>
          </a:p>
          <a:p>
            <a:r>
              <a:rPr lang="de-CH" dirty="0" smtClean="0"/>
              <a:t>Machbarkeitsstudie: 3D Panel</a:t>
            </a:r>
          </a:p>
          <a:p>
            <a:r>
              <a:rPr lang="de-CH" dirty="0" smtClean="0"/>
              <a:t>Ergebnis und Ausblick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20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5"/>
            <a:ext cx="9144000" cy="52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" y="340404"/>
            <a:ext cx="9144000" cy="32974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830775"/>
            <a:ext cx="3592759" cy="26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Auf CI/CD der Zühlke abgestimmt</a:t>
            </a:r>
          </a:p>
          <a:p>
            <a:r>
              <a:rPr lang="de-CH" dirty="0" smtClean="0"/>
              <a:t>Abnahme durch Zühlke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Externes Design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Mehrere Iteration für Papier Prototypen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r>
              <a:rPr lang="de-CH" dirty="0"/>
              <a:t>Technische Herausforderung für </a:t>
            </a:r>
            <a:r>
              <a:rPr lang="de-CH" dirty="0" smtClean="0"/>
              <a:t>Team</a:t>
            </a:r>
          </a:p>
          <a:p>
            <a:pPr lvl="1"/>
            <a:r>
              <a:rPr lang="de-CH" dirty="0" smtClean="0"/>
              <a:t>C#, .NET</a:t>
            </a:r>
          </a:p>
          <a:p>
            <a:pPr lvl="1"/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pPr lvl="1"/>
            <a:r>
              <a:rPr lang="de-CH" dirty="0" smtClean="0"/>
              <a:t>WPF, MVVM,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 err="1" smtClean="0"/>
              <a:t>Usability</a:t>
            </a:r>
            <a:r>
              <a:rPr lang="de-CH" dirty="0" smtClean="0"/>
              <a:t> Test, Performance Test</a:t>
            </a:r>
          </a:p>
          <a:p>
            <a:pPr lvl="1"/>
            <a:r>
              <a:rPr lang="de-CH" dirty="0" err="1"/>
              <a:t>Surface</a:t>
            </a:r>
            <a:r>
              <a:rPr lang="de-CH" dirty="0"/>
              <a:t> 2 </a:t>
            </a:r>
            <a:r>
              <a:rPr lang="de-CH" dirty="0" smtClean="0"/>
              <a:t>Verfügbarkeit</a:t>
            </a:r>
          </a:p>
          <a:p>
            <a:r>
              <a:rPr lang="de-CH" dirty="0" smtClean="0"/>
              <a:t>Balance der Interessen der </a:t>
            </a:r>
            <a:r>
              <a:rPr lang="de-CH" dirty="0" err="1" smtClean="0"/>
              <a:t>Stakeholders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Herausforderungen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0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Bild </a:t>
            </a:r>
            <a:r>
              <a:rPr lang="de-CH" dirty="0" err="1" smtClean="0"/>
              <a:t>Surface</a:t>
            </a:r>
            <a:r>
              <a:rPr lang="de-CH" dirty="0" smtClean="0"/>
              <a:t> Knopf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15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Forschungsteil der Arbeit, Innovation</a:t>
            </a:r>
          </a:p>
          <a:p>
            <a:r>
              <a:rPr lang="de-CH" dirty="0" smtClean="0"/>
              <a:t>Anzahl Projekte sofort erfassbar</a:t>
            </a:r>
          </a:p>
          <a:p>
            <a:r>
              <a:rPr lang="de-CH" dirty="0" smtClean="0"/>
              <a:t>Demonstration </a:t>
            </a:r>
            <a:r>
              <a:rPr lang="de-CH" dirty="0" smtClean="0"/>
              <a:t>Technologie</a:t>
            </a:r>
            <a:endParaRPr lang="de-CH" dirty="0" smtClean="0"/>
          </a:p>
          <a:p>
            <a:r>
              <a:rPr lang="de-CH" dirty="0" smtClean="0"/>
              <a:t>Mathematisch, Performance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Machbarkeitsstudie: 3D </a:t>
            </a:r>
            <a:r>
              <a:rPr lang="de-CH" dirty="0" smtClean="0"/>
              <a:t>Panel</a:t>
            </a:r>
            <a:endParaRPr lang="de-CH" dirty="0"/>
          </a:p>
        </p:txBody>
      </p:sp>
      <p:pic>
        <p:nvPicPr>
          <p:cNvPr id="5" name="Grafik 7" descr="J:\dev\flip_svn.elmermx.ch\doc\03_Technischer_Bericht_Teil_2\04_Entwurf\3D Fotos\IMG_20111202_13311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32144"/>
            <a:ext cx="4320480" cy="3238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Machbarkeitsstudie: </a:t>
            </a:r>
            <a:r>
              <a:rPr lang="de-CH" dirty="0" smtClean="0"/>
              <a:t>Prototyp</a:t>
            </a:r>
            <a:endParaRPr lang="de-CH" dirty="0"/>
          </a:p>
        </p:txBody>
      </p:sp>
      <p:pic>
        <p:nvPicPr>
          <p:cNvPr id="6149" name="Picture 5" descr="\\c101.hsr.ch\lelmer\Desktop\aaaaaa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3" y="1196752"/>
            <a:ext cx="84761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2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Demo der fertigen Lösung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5823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Optimierung auf Hardware</a:t>
            </a:r>
          </a:p>
          <a:p>
            <a:r>
              <a:rPr lang="de-CH" dirty="0" smtClean="0"/>
              <a:t>Performance verbessern (virtualisiertes Panel)</a:t>
            </a:r>
          </a:p>
          <a:p>
            <a:r>
              <a:rPr lang="de-CH" dirty="0" smtClean="0"/>
              <a:t>Anbindung </a:t>
            </a:r>
            <a:r>
              <a:rPr lang="de-CH" dirty="0" err="1" smtClean="0"/>
              <a:t>Sharepoint</a:t>
            </a:r>
            <a:endParaRPr lang="de-CH" dirty="0" smtClean="0"/>
          </a:p>
          <a:p>
            <a:r>
              <a:rPr lang="de-CH" dirty="0"/>
              <a:t>Ausbau </a:t>
            </a:r>
            <a:r>
              <a:rPr lang="de-CH" dirty="0" smtClean="0"/>
              <a:t>Funktionalität</a:t>
            </a:r>
            <a:endParaRPr lang="de-CH" dirty="0"/>
          </a:p>
          <a:p>
            <a:pPr lvl="1"/>
            <a:r>
              <a:rPr lang="de-CH" dirty="0" smtClean="0"/>
              <a:t>Versenden von Project Notes</a:t>
            </a:r>
          </a:p>
          <a:p>
            <a:pPr lvl="1"/>
            <a:r>
              <a:rPr lang="de-CH" dirty="0" smtClean="0"/>
              <a:t>Interaktion mit Gerät (Objekt Erkennung)</a:t>
            </a:r>
          </a:p>
          <a:p>
            <a:pPr lvl="1"/>
            <a:r>
              <a:rPr lang="de-CH" dirty="0" smtClean="0"/>
              <a:t>Volltextsuche</a:t>
            </a:r>
          </a:p>
          <a:p>
            <a:pPr lvl="1"/>
            <a:r>
              <a:rPr lang="de-CH" dirty="0" smtClean="0"/>
              <a:t>Demomodus (Bildschirmschoner)</a:t>
            </a:r>
          </a:p>
          <a:p>
            <a:pPr lvl="1"/>
            <a:r>
              <a:rPr lang="de-CH" dirty="0" err="1" smtClean="0"/>
              <a:t>Multitouch</a:t>
            </a:r>
            <a:r>
              <a:rPr lang="de-CH" dirty="0" smtClean="0"/>
              <a:t>-Gesten</a:t>
            </a:r>
          </a:p>
          <a:p>
            <a:pPr lvl="1"/>
            <a:r>
              <a:rPr lang="de-CH" dirty="0" smtClean="0"/>
              <a:t>...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1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Warum Projekt mit</a:t>
            </a:r>
          </a:p>
          <a:p>
            <a:pPr lvl="1"/>
            <a:r>
              <a:rPr lang="de-CH" dirty="0" smtClean="0"/>
              <a:t>HSR</a:t>
            </a:r>
          </a:p>
          <a:p>
            <a:pPr lvl="1"/>
            <a:r>
              <a:rPr lang="de-CH" dirty="0" smtClean="0"/>
              <a:t>Zühlke</a:t>
            </a:r>
          </a:p>
          <a:p>
            <a:r>
              <a:rPr lang="de-CH" dirty="0" smtClean="0"/>
              <a:t>Schwerpunkte</a:t>
            </a:r>
          </a:p>
          <a:p>
            <a:r>
              <a:rPr lang="de-CH" dirty="0" smtClean="0"/>
              <a:t>Projektumfang und Zeitraum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634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qr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9751"/>
            <a:ext cx="1497387" cy="14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60"/>
          <p:cNvPicPr/>
          <p:nvPr/>
        </p:nvPicPr>
        <p:blipFill>
          <a:blip r:embed="rId4"/>
          <a:stretch>
            <a:fillRect/>
          </a:stretch>
        </p:blipFill>
        <p:spPr>
          <a:xfrm>
            <a:off x="251440" y="268729"/>
            <a:ext cx="5760720" cy="3376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59"/>
          <p:cNvPicPr/>
          <p:nvPr/>
        </p:nvPicPr>
        <p:blipFill>
          <a:blip r:embed="rId5"/>
          <a:stretch>
            <a:fillRect/>
          </a:stretch>
        </p:blipFill>
        <p:spPr>
          <a:xfrm>
            <a:off x="1691680" y="1700808"/>
            <a:ext cx="5760720" cy="3389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1028"/>
          <p:cNvPicPr/>
          <p:nvPr/>
        </p:nvPicPr>
        <p:blipFill>
          <a:blip r:embed="rId6"/>
          <a:stretch>
            <a:fillRect/>
          </a:stretch>
        </p:blipFill>
        <p:spPr>
          <a:xfrm>
            <a:off x="3131840" y="3284984"/>
            <a:ext cx="5760720" cy="3372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6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wiki.hsr.ch/</a:t>
            </a:r>
            <a:r>
              <a:rPr lang="de-CH" dirty="0" err="1" smtClean="0">
                <a:hlinkClick r:id="rId2"/>
              </a:rPr>
              <a:t>MarkusStolze</a:t>
            </a:r>
            <a:r>
              <a:rPr lang="de-CH" dirty="0" smtClean="0">
                <a:hlinkClick r:id="rId2"/>
              </a:rPr>
              <a:t>/ProjectFlip2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youtube.com/</a:t>
            </a:r>
            <a:r>
              <a:rPr lang="de-CH" dirty="0" err="1" smtClean="0">
                <a:hlinkClick r:id="rId3"/>
              </a:rPr>
              <a:t>watch?v</a:t>
            </a:r>
            <a:r>
              <a:rPr lang="de-CH" dirty="0" smtClean="0">
                <a:hlinkClick r:id="rId3"/>
              </a:rPr>
              <a:t>=</a:t>
            </a:r>
            <a:r>
              <a:rPr lang="de-CH" dirty="0" err="1" smtClean="0">
                <a:hlinkClick r:id="rId3"/>
              </a:rPr>
              <a:t>BE_Nk-HjsRc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Weitere Infos</a:t>
            </a:r>
            <a:endParaRPr lang="de-CH" dirty="0"/>
          </a:p>
        </p:txBody>
      </p:sp>
      <p:pic>
        <p:nvPicPr>
          <p:cNvPr id="7170" name="Picture 2" descr="q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448272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31840" y="3710205"/>
            <a:ext cx="3163437" cy="2796225"/>
          </a:xfrm>
        </p:spPr>
        <p:txBody>
          <a:bodyPr>
            <a:normAutofit fontScale="77500" lnSpcReduction="20000"/>
          </a:bodyPr>
          <a:lstStyle/>
          <a:p>
            <a:pPr marL="109728" indent="0">
              <a:buNone/>
            </a:pPr>
            <a:r>
              <a:rPr lang="de-CH" dirty="0" smtClean="0"/>
              <a:t>Christina Heidt</a:t>
            </a:r>
          </a:p>
          <a:p>
            <a:r>
              <a:rPr lang="de-CH" dirty="0" smtClean="0">
                <a:hlinkClick r:id="rId3"/>
              </a:rPr>
              <a:t>heidt.christina@gmail.com</a:t>
            </a:r>
            <a:endParaRPr lang="de-CH" dirty="0" smtClean="0"/>
          </a:p>
          <a:p>
            <a:r>
              <a:rPr lang="de-CH" dirty="0" smtClean="0"/>
              <a:t>Hochbauzeichnerin-Lehre mit gestalterischer BMS</a:t>
            </a:r>
          </a:p>
          <a:p>
            <a:r>
              <a:rPr lang="de-CH" dirty="0" smtClean="0"/>
              <a:t>Informatik-Studium an der HSR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Projektteam</a:t>
            </a:r>
            <a:endParaRPr lang="de-CH" dirty="0"/>
          </a:p>
        </p:txBody>
      </p:sp>
      <p:sp>
        <p:nvSpPr>
          <p:cNvPr id="4" name="Inhaltsplatzhalter 1"/>
          <p:cNvSpPr txBox="1">
            <a:spLocks/>
          </p:cNvSpPr>
          <p:nvPr/>
        </p:nvSpPr>
        <p:spPr>
          <a:xfrm>
            <a:off x="5925043" y="3558507"/>
            <a:ext cx="4411216" cy="24259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de-CH" dirty="0" smtClean="0"/>
              <a:t>Delia </a:t>
            </a:r>
            <a:r>
              <a:rPr lang="de-CH" dirty="0" err="1" smtClean="0"/>
              <a:t>Treichler</a:t>
            </a:r>
            <a:endParaRPr lang="de-CH" dirty="0" smtClean="0"/>
          </a:p>
        </p:txBody>
      </p:sp>
      <p:sp>
        <p:nvSpPr>
          <p:cNvPr id="5" name="Inhaltsplatzhalter 1"/>
          <p:cNvSpPr txBox="1">
            <a:spLocks/>
          </p:cNvSpPr>
          <p:nvPr/>
        </p:nvSpPr>
        <p:spPr>
          <a:xfrm>
            <a:off x="323528" y="3558946"/>
            <a:ext cx="2880320" cy="2425999"/>
          </a:xfrm>
          <a:prstGeom prst="rect">
            <a:avLst/>
          </a:prstGeom>
        </p:spPr>
        <p:txBody>
          <a:bodyPr vert="horz">
            <a:no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de-CH" sz="2100" dirty="0" smtClean="0"/>
              <a:t>Lukas </a:t>
            </a:r>
            <a:r>
              <a:rPr lang="de-CH" sz="2100" dirty="0" smtClean="0"/>
              <a:t>Elmer</a:t>
            </a:r>
          </a:p>
          <a:p>
            <a:r>
              <a:rPr lang="de-CH" sz="2100" dirty="0" smtClean="0">
                <a:hlinkClick r:id="rId4"/>
              </a:rPr>
              <a:t>lukas.elmer@gmail.com</a:t>
            </a:r>
            <a:endParaRPr lang="de-CH" sz="2100" dirty="0" smtClean="0"/>
          </a:p>
          <a:p>
            <a:r>
              <a:rPr lang="de-CH" sz="2100" dirty="0" smtClean="0"/>
              <a:t>Informatikmittelschule</a:t>
            </a:r>
          </a:p>
          <a:p>
            <a:r>
              <a:rPr lang="de-CH" sz="2100" dirty="0"/>
              <a:t>Informatik-Studium an der HSR</a:t>
            </a:r>
          </a:p>
          <a:p>
            <a:endParaRPr lang="de-CH" sz="2100" dirty="0" smtClean="0"/>
          </a:p>
          <a:p>
            <a:endParaRPr lang="de-CH" sz="2100" dirty="0" smtClean="0"/>
          </a:p>
          <a:p>
            <a:endParaRPr lang="de-CH" sz="2100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5724128" y="1132947"/>
            <a:ext cx="4411216" cy="24259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de-CH" dirty="0" smtClean="0"/>
              <a:t>Mail</a:t>
            </a:r>
          </a:p>
          <a:p>
            <a:r>
              <a:rPr lang="de-CH" dirty="0" smtClean="0"/>
              <a:t>Bild</a:t>
            </a:r>
          </a:p>
          <a:p>
            <a:r>
              <a:rPr lang="de-CH" dirty="0" smtClean="0"/>
              <a:t>Werdegang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188985"/>
            <a:ext cx="1800200" cy="2313922"/>
          </a:xfrm>
          <a:prstGeom prst="rect">
            <a:avLst/>
          </a:prstGeom>
        </p:spPr>
      </p:pic>
      <p:pic>
        <p:nvPicPr>
          <p:cNvPr id="1026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" y="1187340"/>
            <a:ext cx="1736675" cy="231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058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Christina </a:t>
            </a:r>
            <a:r>
              <a:rPr lang="de-CH" dirty="0" smtClean="0"/>
              <a:t>Heidt</a:t>
            </a:r>
          </a:p>
          <a:p>
            <a:r>
              <a:rPr lang="de-CH" dirty="0" smtClean="0"/>
              <a:t>Lehre als Hochbauzeichnerin mit</a:t>
            </a:r>
            <a:br>
              <a:rPr lang="de-CH" dirty="0" smtClean="0"/>
            </a:br>
            <a:r>
              <a:rPr lang="de-CH" dirty="0" smtClean="0"/>
              <a:t>gestalterischer BMS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2"/>
              </a:rPr>
              <a:t>heidt.christina@gmail.com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2656"/>
            <a:ext cx="1800200" cy="23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800" dirty="0"/>
              <a:t>Lukas </a:t>
            </a:r>
            <a:r>
              <a:rPr lang="de-CH" sz="2800" dirty="0" smtClean="0"/>
              <a:t>Elmer</a:t>
            </a:r>
          </a:p>
          <a:p>
            <a:r>
              <a:rPr lang="de-CH" sz="2800" dirty="0" smtClean="0"/>
              <a:t>Informatikmittelschule (Start 2003)</a:t>
            </a:r>
            <a:endParaRPr lang="de-CH" sz="2800" dirty="0"/>
          </a:p>
          <a:p>
            <a:r>
              <a:rPr lang="de-CH" sz="2800" dirty="0" smtClean="0"/>
              <a:t>3 Jahre Webentwicklung bei </a:t>
            </a:r>
            <a:r>
              <a:rPr lang="de-CH" sz="2800" dirty="0" err="1" smtClean="0"/>
              <a:t>Zimtkorn</a:t>
            </a:r>
            <a:r>
              <a:rPr lang="de-CH" sz="2800" dirty="0"/>
              <a:t/>
            </a:r>
            <a:br>
              <a:rPr lang="de-CH" sz="2800" dirty="0"/>
            </a:br>
            <a:r>
              <a:rPr lang="de-CH" sz="2800" dirty="0" smtClean="0"/>
              <a:t>(neu </a:t>
            </a:r>
            <a:r>
              <a:rPr lang="de-CH" sz="2800" dirty="0" err="1" smtClean="0"/>
              <a:t>Divio</a:t>
            </a:r>
            <a:r>
              <a:rPr lang="de-CH" sz="2800" dirty="0" smtClean="0"/>
              <a:t> AG)</a:t>
            </a:r>
          </a:p>
          <a:p>
            <a:r>
              <a:rPr lang="de-CH" sz="2800" dirty="0" smtClean="0"/>
              <a:t>Informatik Studium,</a:t>
            </a:r>
            <a:br>
              <a:rPr lang="de-CH" sz="2800" dirty="0" smtClean="0"/>
            </a:br>
            <a:r>
              <a:rPr lang="de-CH" sz="2800" dirty="0" smtClean="0"/>
              <a:t>Hochschule für Technik Rapperswil (HSR)</a:t>
            </a:r>
            <a:endParaRPr lang="de-CH" sz="2800" dirty="0"/>
          </a:p>
          <a:p>
            <a:r>
              <a:rPr lang="de-CH" sz="2800" dirty="0"/>
              <a:t>Gründung </a:t>
            </a:r>
            <a:r>
              <a:rPr lang="de-CH" sz="2800" dirty="0" err="1"/>
              <a:t>Renuo</a:t>
            </a:r>
            <a:r>
              <a:rPr lang="de-CH" sz="2800" dirty="0"/>
              <a:t> </a:t>
            </a:r>
            <a:r>
              <a:rPr lang="de-CH" sz="2800" dirty="0" smtClean="0"/>
              <a:t>GmbH</a:t>
            </a:r>
          </a:p>
          <a:p>
            <a:endParaRPr lang="de-CH" dirty="0" smtClean="0"/>
          </a:p>
          <a:p>
            <a:r>
              <a:rPr lang="de-CH" dirty="0" smtClean="0">
                <a:hlinkClick r:id="rId2"/>
              </a:rPr>
              <a:t>lukas.elmer@gmail.com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https</a:t>
            </a:r>
            <a:r>
              <a:rPr lang="de-CH" dirty="0">
                <a:hlinkClick r:id="rId3"/>
              </a:rPr>
              <a:t>://www.xing.com/profile/Lukas_Elmer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4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32656"/>
            <a:ext cx="145816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Prof. Dr. Markus Stolze, IFS, Rapperswil</a:t>
            </a:r>
            <a:br>
              <a:rPr lang="de-CH" dirty="0" smtClean="0"/>
            </a:br>
            <a:r>
              <a:rPr lang="de-CH" dirty="0" smtClean="0"/>
              <a:t>Dozent, </a:t>
            </a:r>
            <a:r>
              <a:rPr lang="de-CH" dirty="0" smtClean="0"/>
              <a:t>Betreuer</a:t>
            </a:r>
          </a:p>
          <a:p>
            <a:pPr marL="109728" indent="0">
              <a:buNone/>
            </a:pPr>
            <a:endParaRPr lang="de-CH" sz="2300" dirty="0"/>
          </a:p>
          <a:p>
            <a:r>
              <a:rPr lang="de-CH" dirty="0" smtClean="0"/>
              <a:t>Christian Moser, Zühlke Engineering AG</a:t>
            </a:r>
            <a:br>
              <a:rPr lang="de-CH" dirty="0" smtClean="0"/>
            </a:br>
            <a:r>
              <a:rPr lang="de-CH" dirty="0" smtClean="0"/>
              <a:t>Technische Betreuung</a:t>
            </a:r>
          </a:p>
          <a:p>
            <a:endParaRPr lang="de-CH" dirty="0"/>
          </a:p>
          <a:p>
            <a:r>
              <a:rPr lang="de-CH" dirty="0" smtClean="0"/>
              <a:t>Marco </a:t>
            </a:r>
            <a:r>
              <a:rPr lang="de-CH" dirty="0" err="1"/>
              <a:t>Balzarini</a:t>
            </a:r>
            <a:r>
              <a:rPr lang="de-CH" dirty="0"/>
              <a:t>, </a:t>
            </a:r>
            <a:r>
              <a:rPr lang="de-CH" dirty="0" smtClean="0"/>
              <a:t>Zühlke </a:t>
            </a:r>
            <a:r>
              <a:rPr lang="de-CH" dirty="0" err="1" smtClean="0"/>
              <a:t>Enigneering</a:t>
            </a:r>
            <a:r>
              <a:rPr lang="de-CH" dirty="0"/>
              <a:t> AG</a:t>
            </a:r>
            <a:br>
              <a:rPr lang="de-CH" dirty="0"/>
            </a:br>
            <a:r>
              <a:rPr lang="de-CH" dirty="0" err="1" smtClean="0"/>
              <a:t>Product</a:t>
            </a:r>
            <a:r>
              <a:rPr lang="de-CH" dirty="0" smtClean="0"/>
              <a:t> </a:t>
            </a:r>
            <a:r>
              <a:rPr lang="de-CH" dirty="0" err="1" smtClean="0"/>
              <a:t>Owner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Unterstützung</a:t>
            </a:r>
            <a:endParaRPr lang="de-CH" dirty="0"/>
          </a:p>
        </p:txBody>
      </p:sp>
      <p:pic>
        <p:nvPicPr>
          <p:cNvPr id="2054" name="Picture 6" descr="Prof. Dr. Markus Stol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119675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rco Balzari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4" y="3990366"/>
            <a:ext cx="926373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ian Mos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263691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Project Notes als</a:t>
            </a:r>
            <a:br>
              <a:rPr lang="de-CH" dirty="0"/>
            </a:br>
            <a:r>
              <a:rPr lang="de-CH" dirty="0"/>
              <a:t>Referenzprojekte 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Präsentation Project Notes</a:t>
            </a:r>
          </a:p>
          <a:p>
            <a:pPr lvl="1"/>
            <a:r>
              <a:rPr lang="de-CH" dirty="0" smtClean="0"/>
              <a:t>Ausgewählte Projekte</a:t>
            </a:r>
          </a:p>
          <a:p>
            <a:pPr lvl="1"/>
            <a:r>
              <a:rPr lang="de-CH" dirty="0" smtClean="0"/>
              <a:t>Suchen schwierig</a:t>
            </a:r>
            <a:endParaRPr lang="de-CH" dirty="0"/>
          </a:p>
          <a:p>
            <a:pPr lvl="1"/>
            <a:r>
              <a:rPr lang="de-CH" dirty="0" smtClean="0"/>
              <a:t>Nicht interaktiv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pSp>
        <p:nvGrpSpPr>
          <p:cNvPr id="4" name="Group 3"/>
          <p:cNvGrpSpPr/>
          <p:nvPr/>
        </p:nvGrpSpPr>
        <p:grpSpPr>
          <a:xfrm>
            <a:off x="5148064" y="2132856"/>
            <a:ext cx="3694742" cy="4375353"/>
            <a:chOff x="5148064" y="2132856"/>
            <a:chExt cx="3694742" cy="4375353"/>
          </a:xfrm>
        </p:grpSpPr>
        <p:pic>
          <p:nvPicPr>
            <p:cNvPr id="2050" name="Picture 2" descr="D:\hsr\Semesterarbeit\svn\doc\media\p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132856"/>
              <a:ext cx="3694742" cy="437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037908"/>
              <a:ext cx="2161897" cy="3199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70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media\surfac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61047"/>
            <a:ext cx="3168352" cy="22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Interaktive Informationen</a:t>
            </a:r>
          </a:p>
          <a:p>
            <a:pPr lvl="1"/>
            <a:r>
              <a:rPr lang="de-CH" dirty="0" smtClean="0"/>
              <a:t>Kundenzone</a:t>
            </a:r>
          </a:p>
          <a:p>
            <a:pPr lvl="1"/>
            <a:r>
              <a:rPr lang="de-CH" dirty="0" smtClean="0"/>
              <a:t>Messen</a:t>
            </a:r>
          </a:p>
          <a:p>
            <a:r>
              <a:rPr lang="de-CH" dirty="0" smtClean="0"/>
              <a:t>Zühlke als innovative Firma mit neuen Technologien</a:t>
            </a:r>
          </a:p>
          <a:p>
            <a:r>
              <a:rPr lang="de-CH" dirty="0" smtClean="0"/>
              <a:t>Beispielprojekt </a:t>
            </a:r>
            <a:r>
              <a:rPr lang="de-CH" dirty="0"/>
              <a:t>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Schwerpunkte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pPr lvl="1"/>
            <a:r>
              <a:rPr lang="de-CH" dirty="0" smtClean="0"/>
              <a:t>Grafisches Design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41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421</Words>
  <Application>Microsoft Office PowerPoint</Application>
  <PresentationFormat>On-screen Show (4:3)</PresentationFormat>
  <Paragraphs>205</Paragraphs>
  <Slides>31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Deimos</vt:lpstr>
      <vt:lpstr>PowerPoint Presentation</vt:lpstr>
      <vt:lpstr>Inhalt</vt:lpstr>
      <vt:lpstr>Einführung</vt:lpstr>
      <vt:lpstr>Einführung: Projektteam</vt:lpstr>
      <vt:lpstr>Einführung: Projektteam</vt:lpstr>
      <vt:lpstr>Einführung: Projektteam</vt:lpstr>
      <vt:lpstr>Einführung: Unterstützung</vt:lpstr>
      <vt:lpstr>Ausgangslage</vt:lpstr>
      <vt:lpstr>Vision</vt:lpstr>
      <vt:lpstr>Vorgehen</vt:lpstr>
      <vt:lpstr>Realisierung: Technologie und Tools</vt:lpstr>
      <vt:lpstr>Realisierung: Systemübersicht</vt:lpstr>
      <vt:lpstr>Realisierung: Personas und Szenarien</vt:lpstr>
      <vt:lpstr>Realisierung: Personas</vt:lpstr>
      <vt:lpstr>Realisierung: Interaktionskonzept</vt:lpstr>
      <vt:lpstr>PowerPoint Presentation</vt:lpstr>
      <vt:lpstr>PowerPoint Presentation</vt:lpstr>
      <vt:lpstr>Realisierung: Interaktionskonzept</vt:lpstr>
      <vt:lpstr>PowerPoint Presentation</vt:lpstr>
      <vt:lpstr>PowerPoint Presentation</vt:lpstr>
      <vt:lpstr>PowerPoint Presentation</vt:lpstr>
      <vt:lpstr>Realisierung: Externes Design</vt:lpstr>
      <vt:lpstr>PowerPoint Presentation</vt:lpstr>
      <vt:lpstr>Realisierung: Herausforderungen</vt:lpstr>
      <vt:lpstr>PowerPoint Presentation</vt:lpstr>
      <vt:lpstr>Machbarkeitsstudie: 3D Panel</vt:lpstr>
      <vt:lpstr>Machbarkeitsstudie: Prototyp</vt:lpstr>
      <vt:lpstr>Ergebnis</vt:lpstr>
      <vt:lpstr>Ausblick</vt:lpstr>
      <vt:lpstr>PowerPoint Presentation</vt:lpstr>
      <vt:lpstr>Weitere Infos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HSR</cp:lastModifiedBy>
  <cp:revision>119</cp:revision>
  <dcterms:created xsi:type="dcterms:W3CDTF">2012-04-20T09:07:43Z</dcterms:created>
  <dcterms:modified xsi:type="dcterms:W3CDTF">2012-04-24T12:49:11Z</dcterms:modified>
</cp:coreProperties>
</file>